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23/08/2019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nijsales.com/" TargetMode="External"/><Relationship Id="rId4" Type="http://schemas.openxmlformats.org/officeDocument/2006/relationships/hyperlink" Target="mailto:nijsales.89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rainbow_colorful_drops_fan_16351_1280x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ransparant nij sales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7070422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xels-photo-130308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228600" y="228600"/>
            <a:ext cx="6248400" cy="64008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Book Antiqua" pitchFamily="18" charset="0"/>
              </a:rPr>
              <a:t>Dear All,</a:t>
            </a:r>
          </a:p>
          <a:p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Book Antiqua" pitchFamily="18" charset="0"/>
              </a:rPr>
              <a:t>Warm greetings from NIJ SALES ..........</a:t>
            </a:r>
          </a:p>
          <a:p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Book Antiqua" pitchFamily="18" charset="0"/>
              </a:rPr>
              <a:t>We are authorized Distributors of largest FMCG Companies and also we manage and provide other  product according to your requirement.  </a:t>
            </a:r>
          </a:p>
          <a:p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Book Antiqua" pitchFamily="18" charset="0"/>
              </a:rPr>
              <a:t>With this we manage gift packing , Stickering ,  design making ,  printing and repack entire product with an Innovative ideas. </a:t>
            </a:r>
          </a:p>
          <a:p>
            <a:endParaRPr lang="en-US" sz="2400" dirty="0">
              <a:ln w="18415" cmpd="sng">
                <a:noFill/>
                <a:prstDash val="solid"/>
              </a:ln>
              <a:solidFill>
                <a:srgbClr val="FFFF00"/>
              </a:solidFill>
              <a:latin typeface="Book Antiqua" pitchFamily="18" charset="0"/>
            </a:endParaRPr>
          </a:p>
          <a:p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Book Antiqua" pitchFamily="18" charset="0"/>
              </a:rPr>
              <a:t>For your reference here we attached </a:t>
            </a:r>
          </a:p>
          <a:p>
            <a:r>
              <a:rPr lang="en-US" sz="24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latin typeface="Book Antiqua" pitchFamily="18" charset="0"/>
              </a:rPr>
              <a:t>Nij Sales profile presentation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m_light abstraction_bright_76089_1920x1080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76200"/>
            <a:ext cx="6096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ndara" pitchFamily="34" charset="0"/>
              </a:rPr>
              <a:t>Distributor of Company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990600"/>
            <a:ext cx="6400800" cy="57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Colgate </a:t>
            </a:r>
            <a:r>
              <a:rPr lang="en-US" sz="2800" b="1" dirty="0">
                <a:solidFill>
                  <a:schemeClr val="tx1"/>
                </a:solidFill>
                <a:latin typeface="Candara" pitchFamily="34" charset="0"/>
              </a:rPr>
              <a:t>Palmolive </a:t>
            </a: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India Ltd</a:t>
            </a:r>
            <a:endParaRPr lang="en-US" sz="2800" b="1" dirty="0">
              <a:solidFill>
                <a:schemeClr val="tx1"/>
              </a:solidFill>
              <a:latin typeface="Candara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Reckitt </a:t>
            </a:r>
            <a:r>
              <a:rPr lang="en-US" sz="2800" b="1" dirty="0">
                <a:solidFill>
                  <a:schemeClr val="tx1"/>
                </a:solidFill>
                <a:latin typeface="Candara" pitchFamily="34" charset="0"/>
              </a:rPr>
              <a:t>Benckiser </a:t>
            </a: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India Pvt </a:t>
            </a:r>
            <a:r>
              <a:rPr lang="en-US" sz="2800" b="1" dirty="0">
                <a:solidFill>
                  <a:schemeClr val="tx1"/>
                </a:solidFill>
                <a:latin typeface="Candara" pitchFamily="34" charset="0"/>
              </a:rPr>
              <a:t>Ltd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Nivea </a:t>
            </a:r>
            <a:r>
              <a:rPr lang="en-US" sz="2800" b="1" dirty="0">
                <a:solidFill>
                  <a:schemeClr val="tx1"/>
                </a:solidFill>
                <a:latin typeface="Candara" pitchFamily="34" charset="0"/>
              </a:rPr>
              <a:t>India Pvt </a:t>
            </a: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Ltd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L'Oreal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ITC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Cookie man (Australian Cookie)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Tata Global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GSK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Perfetti Van melle Pvt ltd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Ferrero Rocher India Ltd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Amul- The Taste of India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itchFamily="34" charset="0"/>
              </a:rPr>
              <a:t>Cadbury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pattern_shape_85569_1920x10800000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ndara" pitchFamily="34" charset="0"/>
              </a:rPr>
              <a:t>Distributor of </a:t>
            </a:r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Other Companies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7ED8C8-CF51-4F69-926F-3B6DE46521ED}"/>
              </a:ext>
            </a:extLst>
          </p:cNvPr>
          <p:cNvSpPr/>
          <p:nvPr/>
        </p:nvSpPr>
        <p:spPr>
          <a:xfrm>
            <a:off x="1076325" y="876300"/>
            <a:ext cx="6991350" cy="3848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200400" rtlCol="0" anchor="t"/>
          <a:lstStyle/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Cookie man Cookies (Australian Cookies)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Kellogg’s India Pvt Ltd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Star Nuts (Urmin)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Soulful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Girnar Tea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Rasna Pvt Ltd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Godrej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P&amp;G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Timex Group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Nestle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Wagh Bakri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Himalaya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Super max</a:t>
            </a:r>
          </a:p>
          <a:p>
            <a:pPr marL="285750" indent="-285750">
              <a:spcBef>
                <a:spcPts val="20"/>
              </a:spcBef>
              <a:buFont typeface="Wingdings" pitchFamily="2" charset="2"/>
              <a:buChar char="§"/>
            </a:pPr>
            <a:endParaRPr lang="en-US" sz="28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pattern_shape_85569_1920x10800000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We are also dealing with other product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685800"/>
            <a:ext cx="4267200" cy="483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Haldiram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Lotte Choco pie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Bikaji Namkeen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Tropicana Juice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Real Juice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Lion Date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Wild Water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Catch Spices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Karachi Biscuits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Snickers, Double mint, Orbit, Galaxy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Himalaya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Duracell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Eveready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Candara" pitchFamily="34" charset="0"/>
              </a:rPr>
              <a:t>Kara Wipes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pattern_shape_85569_1920x10800000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Our Services Including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009650"/>
            <a:ext cx="4267200" cy="180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Product Sample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Repack Entire Product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Design Making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Printing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Packaging</a:t>
            </a:r>
            <a:endParaRPr lang="en-US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24200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ndara" pitchFamily="34" charset="0"/>
              </a:rPr>
              <a:t>For our Clients</a:t>
            </a:r>
            <a:endParaRPr lang="en-US" sz="32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343400"/>
            <a:ext cx="4267200" cy="180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Product Brochure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Presentation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Sample Folder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Packing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pattern_shape_85569_1920x10800000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704850"/>
            <a:ext cx="8077200" cy="180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If you have any kind of inquiry, Just give a call or drop a mail to us.</a:t>
            </a:r>
          </a:p>
          <a:p>
            <a:endParaRPr lang="en-US" sz="20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We will guide you and discuss the requirement, budget and make 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     creative gift pack.</a:t>
            </a:r>
          </a:p>
        </p:txBody>
      </p:sp>
      <p:pic>
        <p:nvPicPr>
          <p:cNvPr id="8" name="Picture 7" descr="15662184641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953000"/>
            <a:ext cx="2691941" cy="190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7400" y="3524250"/>
            <a:ext cx="5029200" cy="1809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Contact		:  </a:t>
            </a: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</a:rPr>
              <a:t>+91-98250 50765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Email	 	:  </a:t>
            </a: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  <a:hlinkClick r:id="rId4"/>
              </a:rPr>
              <a:t>nijsales.89@gmail.com</a:t>
            </a:r>
            <a:endParaRPr lang="en-US" sz="20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Candara" pitchFamily="34" charset="0"/>
              </a:rPr>
              <a:t>Website		:  </a:t>
            </a: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  <a:hlinkClick r:id="rId5"/>
              </a:rPr>
              <a:t>www.nijsales.com</a:t>
            </a:r>
            <a:r>
              <a:rPr lang="en-US" sz="2000" b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10" name="Picture 9" descr="transparant nij sale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2133600"/>
            <a:ext cx="2875099" cy="154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249</Words>
  <Application>Microsoft Office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koteshwari</cp:lastModifiedBy>
  <cp:revision>16</cp:revision>
  <dcterms:created xsi:type="dcterms:W3CDTF">2006-08-16T00:00:00Z</dcterms:created>
  <dcterms:modified xsi:type="dcterms:W3CDTF">2019-08-23T12:26:30Z</dcterms:modified>
</cp:coreProperties>
</file>